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8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6"/>
  </p:normalViewPr>
  <p:slideViewPr>
    <p:cSldViewPr snapToGrid="0" snapToObjects="1">
      <p:cViewPr varScale="1">
        <p:scale>
          <a:sx n="40" d="100"/>
          <a:sy n="40" d="100"/>
        </p:scale>
        <p:origin x="-1182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52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74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157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721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84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566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901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138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63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48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063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E738-679A-164A-A209-AB99D1BA0BF5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F5C15-107E-3D49-93BD-553D0EEFF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493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1321935\Desktop\Etapa%202\BAIXA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714213" y="-1713855"/>
            <a:ext cx="5715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571464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533178" y="-896802"/>
            <a:ext cx="407880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Cidade vista de cima&#10;&#10;Descrição gerada automaticamente com confiança baixa">
            <a:extLst>
              <a:ext uri="{FF2B5EF4-FFF2-40B4-BE49-F238E27FC236}">
                <a16:creationId xmlns:a16="http://schemas.microsoft.com/office/drawing/2014/main" xmlns="" id="{5082665E-A4CB-474F-BE21-8A2DF89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6" r="2739" b="2964"/>
          <a:stretch/>
        </p:blipFill>
        <p:spPr>
          <a:xfrm>
            <a:off x="-1734" y="-1"/>
            <a:ext cx="9141967" cy="57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65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6A4C591-400E-5D48-A79C-0B567331503D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46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Placa branca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A983771E-D82C-F34B-85FA-7969E1F9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4" t="2889" r="3179" b="22254"/>
          <a:stretch/>
        </p:blipFill>
        <p:spPr>
          <a:xfrm>
            <a:off x="1812758" y="0"/>
            <a:ext cx="7331242" cy="5657016"/>
          </a:xfrm>
          <a:prstGeom prst="rect">
            <a:avLst/>
          </a:prstGeom>
        </p:spPr>
      </p:pic>
      <p:sp>
        <p:nvSpPr>
          <p:cNvPr id="5" name="Forma Livre 4">
            <a:extLst>
              <a:ext uri="{FF2B5EF4-FFF2-40B4-BE49-F238E27FC236}">
                <a16:creationId xmlns:a16="http://schemas.microsoft.com/office/drawing/2014/main" xmlns="" id="{9EC61A89-6B50-734F-860B-1C51A25569AA}"/>
              </a:ext>
            </a:extLst>
          </p:cNvPr>
          <p:cNvSpPr/>
          <p:nvPr/>
        </p:nvSpPr>
        <p:spPr>
          <a:xfrm>
            <a:off x="1572530" y="-33964"/>
            <a:ext cx="3986361" cy="4123235"/>
          </a:xfrm>
          <a:custGeom>
            <a:avLst/>
            <a:gdLst>
              <a:gd name="connsiteX0" fmla="*/ 545432 w 3737811"/>
              <a:gd name="connsiteY0" fmla="*/ 3416969 h 3866148"/>
              <a:gd name="connsiteX1" fmla="*/ 16042 w 3737811"/>
              <a:gd name="connsiteY1" fmla="*/ 3304674 h 3866148"/>
              <a:gd name="connsiteX2" fmla="*/ 0 w 3737811"/>
              <a:gd name="connsiteY2" fmla="*/ 0 h 3866148"/>
              <a:gd name="connsiteX3" fmla="*/ 3721768 w 3737811"/>
              <a:gd name="connsiteY3" fmla="*/ 16042 h 3866148"/>
              <a:gd name="connsiteX4" fmla="*/ 3737811 w 3737811"/>
              <a:gd name="connsiteY4" fmla="*/ 288758 h 3866148"/>
              <a:gd name="connsiteX5" fmla="*/ 2662989 w 3737811"/>
              <a:gd name="connsiteY5" fmla="*/ 288758 h 3866148"/>
              <a:gd name="connsiteX6" fmla="*/ 2646947 w 3737811"/>
              <a:gd name="connsiteY6" fmla="*/ 1812758 h 3866148"/>
              <a:gd name="connsiteX7" fmla="*/ 2839453 w 3737811"/>
              <a:gd name="connsiteY7" fmla="*/ 1668379 h 3866148"/>
              <a:gd name="connsiteX8" fmla="*/ 2839453 w 3737811"/>
              <a:gd name="connsiteY8" fmla="*/ 2310063 h 3866148"/>
              <a:gd name="connsiteX9" fmla="*/ 3673642 w 3737811"/>
              <a:gd name="connsiteY9" fmla="*/ 2294021 h 3866148"/>
              <a:gd name="connsiteX10" fmla="*/ 3673642 w 3737811"/>
              <a:gd name="connsiteY10" fmla="*/ 3866148 h 3866148"/>
              <a:gd name="connsiteX11" fmla="*/ 1892968 w 3737811"/>
              <a:gd name="connsiteY11" fmla="*/ 2133600 h 3866148"/>
              <a:gd name="connsiteX12" fmla="*/ 545432 w 3737811"/>
              <a:gd name="connsiteY12" fmla="*/ 3416969 h 3866148"/>
              <a:gd name="connsiteX0" fmla="*/ 68592 w 3737811"/>
              <a:gd name="connsiteY0" fmla="*/ 3969276 h 3969276"/>
              <a:gd name="connsiteX1" fmla="*/ 16042 w 3737811"/>
              <a:gd name="connsiteY1" fmla="*/ 3304674 h 3969276"/>
              <a:gd name="connsiteX2" fmla="*/ 0 w 3737811"/>
              <a:gd name="connsiteY2" fmla="*/ 0 h 3969276"/>
              <a:gd name="connsiteX3" fmla="*/ 3721768 w 3737811"/>
              <a:gd name="connsiteY3" fmla="*/ 16042 h 3969276"/>
              <a:gd name="connsiteX4" fmla="*/ 3737811 w 3737811"/>
              <a:gd name="connsiteY4" fmla="*/ 288758 h 3969276"/>
              <a:gd name="connsiteX5" fmla="*/ 2662989 w 3737811"/>
              <a:gd name="connsiteY5" fmla="*/ 288758 h 3969276"/>
              <a:gd name="connsiteX6" fmla="*/ 2646947 w 3737811"/>
              <a:gd name="connsiteY6" fmla="*/ 1812758 h 3969276"/>
              <a:gd name="connsiteX7" fmla="*/ 2839453 w 3737811"/>
              <a:gd name="connsiteY7" fmla="*/ 1668379 h 3969276"/>
              <a:gd name="connsiteX8" fmla="*/ 2839453 w 3737811"/>
              <a:gd name="connsiteY8" fmla="*/ 2310063 h 3969276"/>
              <a:gd name="connsiteX9" fmla="*/ 3673642 w 3737811"/>
              <a:gd name="connsiteY9" fmla="*/ 2294021 h 3969276"/>
              <a:gd name="connsiteX10" fmla="*/ 3673642 w 3737811"/>
              <a:gd name="connsiteY10" fmla="*/ 3866148 h 3969276"/>
              <a:gd name="connsiteX11" fmla="*/ 1892968 w 3737811"/>
              <a:gd name="connsiteY11" fmla="*/ 2133600 h 3969276"/>
              <a:gd name="connsiteX12" fmla="*/ 68592 w 3737811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288758 h 3969276"/>
              <a:gd name="connsiteX5" fmla="*/ 2739476 w 3814298"/>
              <a:gd name="connsiteY5" fmla="*/ 288758 h 3969276"/>
              <a:gd name="connsiteX6" fmla="*/ 2723434 w 3814298"/>
              <a:gd name="connsiteY6" fmla="*/ 1812758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39476 w 3814298"/>
              <a:gd name="connsiteY5" fmla="*/ 288758 h 3969276"/>
              <a:gd name="connsiteX6" fmla="*/ 2723434 w 3814298"/>
              <a:gd name="connsiteY6" fmla="*/ 1812758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54858 w 3814298"/>
              <a:gd name="connsiteY5" fmla="*/ 393248 h 3969276"/>
              <a:gd name="connsiteX6" fmla="*/ 2723434 w 3814298"/>
              <a:gd name="connsiteY6" fmla="*/ 1812758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54858 w 3814298"/>
              <a:gd name="connsiteY5" fmla="*/ 393248 h 3969276"/>
              <a:gd name="connsiteX6" fmla="*/ 2800344 w 3814298"/>
              <a:gd name="connsiteY6" fmla="*/ 1708267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85622 w 3814298"/>
              <a:gd name="connsiteY5" fmla="*/ 423103 h 3969276"/>
              <a:gd name="connsiteX6" fmla="*/ 2800344 w 3814298"/>
              <a:gd name="connsiteY6" fmla="*/ 1708267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85622 w 3814298"/>
              <a:gd name="connsiteY5" fmla="*/ 423103 h 3969276"/>
              <a:gd name="connsiteX6" fmla="*/ 2831109 w 3814298"/>
              <a:gd name="connsiteY6" fmla="*/ 1738121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866148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85622 w 3814298"/>
              <a:gd name="connsiteY5" fmla="*/ 423103 h 3969276"/>
              <a:gd name="connsiteX6" fmla="*/ 2831109 w 3814298"/>
              <a:gd name="connsiteY6" fmla="*/ 1738121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731803 h 3969276"/>
              <a:gd name="connsiteX11" fmla="*/ 1969455 w 3814298"/>
              <a:gd name="connsiteY11" fmla="*/ 2133600 h 3969276"/>
              <a:gd name="connsiteX12" fmla="*/ 145079 w 3814298"/>
              <a:gd name="connsiteY12" fmla="*/ 3969276 h 3969276"/>
              <a:gd name="connsiteX0" fmla="*/ 145079 w 3814298"/>
              <a:gd name="connsiteY0" fmla="*/ 3969276 h 3969276"/>
              <a:gd name="connsiteX1" fmla="*/ 237 w 3814298"/>
              <a:gd name="connsiteY1" fmla="*/ 3394238 h 3969276"/>
              <a:gd name="connsiteX2" fmla="*/ 76487 w 3814298"/>
              <a:gd name="connsiteY2" fmla="*/ 0 h 3969276"/>
              <a:gd name="connsiteX3" fmla="*/ 3798255 w 3814298"/>
              <a:gd name="connsiteY3" fmla="*/ 16042 h 3969276"/>
              <a:gd name="connsiteX4" fmla="*/ 3814298 w 3814298"/>
              <a:gd name="connsiteY4" fmla="*/ 408175 h 3969276"/>
              <a:gd name="connsiteX5" fmla="*/ 2785622 w 3814298"/>
              <a:gd name="connsiteY5" fmla="*/ 423103 h 3969276"/>
              <a:gd name="connsiteX6" fmla="*/ 2831109 w 3814298"/>
              <a:gd name="connsiteY6" fmla="*/ 1738121 h 3969276"/>
              <a:gd name="connsiteX7" fmla="*/ 2915940 w 3814298"/>
              <a:gd name="connsiteY7" fmla="*/ 1668379 h 3969276"/>
              <a:gd name="connsiteX8" fmla="*/ 2915940 w 3814298"/>
              <a:gd name="connsiteY8" fmla="*/ 2310063 h 3969276"/>
              <a:gd name="connsiteX9" fmla="*/ 3750129 w 3814298"/>
              <a:gd name="connsiteY9" fmla="*/ 2294021 h 3969276"/>
              <a:gd name="connsiteX10" fmla="*/ 3750129 w 3814298"/>
              <a:gd name="connsiteY10" fmla="*/ 3731803 h 3969276"/>
              <a:gd name="connsiteX11" fmla="*/ 2107892 w 3814298"/>
              <a:gd name="connsiteY11" fmla="*/ 2133600 h 3969276"/>
              <a:gd name="connsiteX12" fmla="*/ 145079 w 3814298"/>
              <a:gd name="connsiteY12" fmla="*/ 3969276 h 3969276"/>
              <a:gd name="connsiteX0" fmla="*/ 145115 w 3814334"/>
              <a:gd name="connsiteY0" fmla="*/ 3953234 h 3953234"/>
              <a:gd name="connsiteX1" fmla="*/ 273 w 3814334"/>
              <a:gd name="connsiteY1" fmla="*/ 3378196 h 3953234"/>
              <a:gd name="connsiteX2" fmla="*/ 64513 w 3814334"/>
              <a:gd name="connsiteY2" fmla="*/ 182102 h 3953234"/>
              <a:gd name="connsiteX3" fmla="*/ 3798291 w 3814334"/>
              <a:gd name="connsiteY3" fmla="*/ 0 h 3953234"/>
              <a:gd name="connsiteX4" fmla="*/ 3814334 w 3814334"/>
              <a:gd name="connsiteY4" fmla="*/ 392133 h 3953234"/>
              <a:gd name="connsiteX5" fmla="*/ 2785658 w 3814334"/>
              <a:gd name="connsiteY5" fmla="*/ 407061 h 3953234"/>
              <a:gd name="connsiteX6" fmla="*/ 2831145 w 3814334"/>
              <a:gd name="connsiteY6" fmla="*/ 1722079 h 3953234"/>
              <a:gd name="connsiteX7" fmla="*/ 2915976 w 3814334"/>
              <a:gd name="connsiteY7" fmla="*/ 1652337 h 3953234"/>
              <a:gd name="connsiteX8" fmla="*/ 2915976 w 3814334"/>
              <a:gd name="connsiteY8" fmla="*/ 2294021 h 3953234"/>
              <a:gd name="connsiteX9" fmla="*/ 3750165 w 3814334"/>
              <a:gd name="connsiteY9" fmla="*/ 2277979 h 3953234"/>
              <a:gd name="connsiteX10" fmla="*/ 3750165 w 3814334"/>
              <a:gd name="connsiteY10" fmla="*/ 3715761 h 3953234"/>
              <a:gd name="connsiteX11" fmla="*/ 2107928 w 3814334"/>
              <a:gd name="connsiteY11" fmla="*/ 2117558 h 3953234"/>
              <a:gd name="connsiteX12" fmla="*/ 145115 w 3814334"/>
              <a:gd name="connsiteY12" fmla="*/ 3953234 h 3953234"/>
              <a:gd name="connsiteX0" fmla="*/ 145115 w 3822313"/>
              <a:gd name="connsiteY0" fmla="*/ 3836679 h 3836679"/>
              <a:gd name="connsiteX1" fmla="*/ 273 w 3822313"/>
              <a:gd name="connsiteY1" fmla="*/ 3261641 h 3836679"/>
              <a:gd name="connsiteX2" fmla="*/ 64513 w 3822313"/>
              <a:gd name="connsiteY2" fmla="*/ 65547 h 3836679"/>
              <a:gd name="connsiteX3" fmla="*/ 3822313 w 3822313"/>
              <a:gd name="connsiteY3" fmla="*/ 0 h 3836679"/>
              <a:gd name="connsiteX4" fmla="*/ 3814334 w 3822313"/>
              <a:gd name="connsiteY4" fmla="*/ 275578 h 3836679"/>
              <a:gd name="connsiteX5" fmla="*/ 2785658 w 3822313"/>
              <a:gd name="connsiteY5" fmla="*/ 290506 h 3836679"/>
              <a:gd name="connsiteX6" fmla="*/ 2831145 w 3822313"/>
              <a:gd name="connsiteY6" fmla="*/ 1605524 h 3836679"/>
              <a:gd name="connsiteX7" fmla="*/ 2915976 w 3822313"/>
              <a:gd name="connsiteY7" fmla="*/ 1535782 h 3836679"/>
              <a:gd name="connsiteX8" fmla="*/ 2915976 w 3822313"/>
              <a:gd name="connsiteY8" fmla="*/ 2177466 h 3836679"/>
              <a:gd name="connsiteX9" fmla="*/ 3750165 w 3822313"/>
              <a:gd name="connsiteY9" fmla="*/ 2161424 h 3836679"/>
              <a:gd name="connsiteX10" fmla="*/ 3750165 w 3822313"/>
              <a:gd name="connsiteY10" fmla="*/ 3599206 h 3836679"/>
              <a:gd name="connsiteX11" fmla="*/ 2107928 w 3822313"/>
              <a:gd name="connsiteY11" fmla="*/ 2001003 h 3836679"/>
              <a:gd name="connsiteX12" fmla="*/ 145115 w 3822313"/>
              <a:gd name="connsiteY12" fmla="*/ 3836679 h 3836679"/>
              <a:gd name="connsiteX0" fmla="*/ 145115 w 3822313"/>
              <a:gd name="connsiteY0" fmla="*/ 3836679 h 3836679"/>
              <a:gd name="connsiteX1" fmla="*/ 273 w 3822313"/>
              <a:gd name="connsiteY1" fmla="*/ 3261641 h 3836679"/>
              <a:gd name="connsiteX2" fmla="*/ 64513 w 3822313"/>
              <a:gd name="connsiteY2" fmla="*/ 7270 h 3836679"/>
              <a:gd name="connsiteX3" fmla="*/ 3822313 w 3822313"/>
              <a:gd name="connsiteY3" fmla="*/ 0 h 3836679"/>
              <a:gd name="connsiteX4" fmla="*/ 3814334 w 3822313"/>
              <a:gd name="connsiteY4" fmla="*/ 275578 h 3836679"/>
              <a:gd name="connsiteX5" fmla="*/ 2785658 w 3822313"/>
              <a:gd name="connsiteY5" fmla="*/ 290506 h 3836679"/>
              <a:gd name="connsiteX6" fmla="*/ 2831145 w 3822313"/>
              <a:gd name="connsiteY6" fmla="*/ 1605524 h 3836679"/>
              <a:gd name="connsiteX7" fmla="*/ 2915976 w 3822313"/>
              <a:gd name="connsiteY7" fmla="*/ 1535782 h 3836679"/>
              <a:gd name="connsiteX8" fmla="*/ 2915976 w 3822313"/>
              <a:gd name="connsiteY8" fmla="*/ 2177466 h 3836679"/>
              <a:gd name="connsiteX9" fmla="*/ 3750165 w 3822313"/>
              <a:gd name="connsiteY9" fmla="*/ 2161424 h 3836679"/>
              <a:gd name="connsiteX10" fmla="*/ 3750165 w 3822313"/>
              <a:gd name="connsiteY10" fmla="*/ 3599206 h 3836679"/>
              <a:gd name="connsiteX11" fmla="*/ 2107928 w 3822313"/>
              <a:gd name="connsiteY11" fmla="*/ 2001003 h 3836679"/>
              <a:gd name="connsiteX12" fmla="*/ 145115 w 3822313"/>
              <a:gd name="connsiteY12" fmla="*/ 3836679 h 383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2313" h="3836679">
                <a:moveTo>
                  <a:pt x="145115" y="3836679"/>
                </a:moveTo>
                <a:cubicBezTo>
                  <a:pt x="-31348" y="3799247"/>
                  <a:pt x="176736" y="3299073"/>
                  <a:pt x="273" y="3261641"/>
                </a:cubicBezTo>
                <a:cubicBezTo>
                  <a:pt x="-5074" y="2160083"/>
                  <a:pt x="69860" y="1108828"/>
                  <a:pt x="64513" y="7270"/>
                </a:cubicBezTo>
                <a:lnTo>
                  <a:pt x="3822313" y="0"/>
                </a:lnTo>
                <a:lnTo>
                  <a:pt x="3814334" y="275578"/>
                </a:lnTo>
                <a:lnTo>
                  <a:pt x="2785658" y="290506"/>
                </a:lnTo>
                <a:lnTo>
                  <a:pt x="2831145" y="1605524"/>
                </a:lnTo>
                <a:lnTo>
                  <a:pt x="2915976" y="1535782"/>
                </a:lnTo>
                <a:lnTo>
                  <a:pt x="2915976" y="2177466"/>
                </a:lnTo>
                <a:lnTo>
                  <a:pt x="3750165" y="2161424"/>
                </a:lnTo>
                <a:lnTo>
                  <a:pt x="3750165" y="3599206"/>
                </a:lnTo>
                <a:lnTo>
                  <a:pt x="2107928" y="2001003"/>
                </a:lnTo>
                <a:lnTo>
                  <a:pt x="145115" y="3836679"/>
                </a:lnTo>
                <a:close/>
              </a:path>
            </a:pathLst>
          </a:custGeom>
          <a:solidFill>
            <a:srgbClr val="446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CE6C525-705D-0443-85E2-4219BE6FA3F9}"/>
              </a:ext>
            </a:extLst>
          </p:cNvPr>
          <p:cNvSpPr/>
          <p:nvPr/>
        </p:nvSpPr>
        <p:spPr>
          <a:xfrm>
            <a:off x="-112074" y="202992"/>
            <a:ext cx="360947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Mobilidade</a:t>
            </a:r>
          </a:p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Humana</a:t>
            </a:r>
          </a:p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&amp;</a:t>
            </a:r>
          </a:p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Mobilidade</a:t>
            </a:r>
          </a:p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Urbana</a:t>
            </a:r>
          </a:p>
        </p:txBody>
      </p:sp>
    </p:spTree>
    <p:extLst>
      <p:ext uri="{BB962C8B-B14F-4D97-AF65-F5344CB8AC3E}">
        <p14:creationId xmlns:p14="http://schemas.microsoft.com/office/powerpoint/2010/main" xmlns="" val="653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IX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-12032"/>
            <a:ext cx="7636042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7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714213" y="-1713855"/>
            <a:ext cx="5715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571464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533178" y="-896802"/>
            <a:ext cx="407880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Placa branca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27502C38-2940-5B4F-A867-D2D4C9E19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0" t="1091" r="190" b="2432"/>
          <a:stretch/>
        </p:blipFill>
        <p:spPr>
          <a:xfrm>
            <a:off x="514820" y="117542"/>
            <a:ext cx="8113786" cy="54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59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sorrindo ao lado de placa&#10;&#10;Descrição gerada automaticamente">
            <a:extLst>
              <a:ext uri="{FF2B5EF4-FFF2-40B4-BE49-F238E27FC236}">
                <a16:creationId xmlns:a16="http://schemas.microsoft.com/office/drawing/2014/main" xmlns="" id="{52C9A242-8C08-F14B-8BFD-46D0F637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48" y="536222"/>
            <a:ext cx="3319426" cy="46425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00050"/>
            <a:ext cx="8428482" cy="49149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xmlns="" id="{2CD9F22A-3218-AB4C-9D19-B951C519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23" y="536222"/>
            <a:ext cx="3319426" cy="46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652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7</Words>
  <Application>Microsoft Macintosh PowerPoint</Application>
  <PresentationFormat>Apresentação na tela (16:10)</PresentationFormat>
  <Paragraphs>5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Villas Boas</dc:creator>
  <cp:lastModifiedBy>m1321935</cp:lastModifiedBy>
  <cp:revision>3</cp:revision>
  <dcterms:created xsi:type="dcterms:W3CDTF">2021-08-25T11:31:25Z</dcterms:created>
  <dcterms:modified xsi:type="dcterms:W3CDTF">2021-08-25T12:44:40Z</dcterms:modified>
</cp:coreProperties>
</file>